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0" y="1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9.png"/><Relationship Id="rId7" Type="http://schemas.openxmlformats.org/officeDocument/2006/relationships/image" Target="../media/image1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9.png"/><Relationship Id="rId7" Type="http://schemas.openxmlformats.org/officeDocument/2006/relationships/image" Target="../media/image1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7.png"/><Relationship Id="rId7" Type="http://schemas.openxmlformats.org/officeDocument/2006/relationships/image" Target="../media/image15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6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64.png"/><Relationship Id="rId5" Type="http://schemas.openxmlformats.org/officeDocument/2006/relationships/image" Target="../media/image149.png"/><Relationship Id="rId10" Type="http://schemas.openxmlformats.org/officeDocument/2006/relationships/image" Target="../media/image163.png"/><Relationship Id="rId4" Type="http://schemas.openxmlformats.org/officeDocument/2006/relationships/image" Target="../media/image161.png"/><Relationship Id="rId9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70.png"/><Relationship Id="rId5" Type="http://schemas.openxmlformats.org/officeDocument/2006/relationships/image" Target="../media/image149.png"/><Relationship Id="rId10" Type="http://schemas.openxmlformats.org/officeDocument/2006/relationships/image" Target="../media/image169.png"/><Relationship Id="rId4" Type="http://schemas.openxmlformats.org/officeDocument/2006/relationships/image" Target="../media/image166.png"/><Relationship Id="rId9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7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75.png"/><Relationship Id="rId5" Type="http://schemas.openxmlformats.org/officeDocument/2006/relationships/image" Target="../media/image149.png"/><Relationship Id="rId10" Type="http://schemas.openxmlformats.org/officeDocument/2006/relationships/image" Target="../media/image174.png"/><Relationship Id="rId4" Type="http://schemas.openxmlformats.org/officeDocument/2006/relationships/image" Target="../media/image171.png"/><Relationship Id="rId9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47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8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18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1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81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64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60.png"/><Relationship Id="rId4" Type="http://schemas.openxmlformats.org/officeDocument/2006/relationships/image" Target="../media/image2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289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288.png"/><Relationship Id="rId2" Type="http://schemas.openxmlformats.org/officeDocument/2006/relationships/image" Target="../media/image284.png"/><Relationship Id="rId16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285.png"/><Relationship Id="rId15" Type="http://schemas.openxmlformats.org/officeDocument/2006/relationships/image" Target="../media/image286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2.pn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2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3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64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29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94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0049" y="3164230"/>
            <a:ext cx="8770661" cy="29439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134" y="2721544"/>
            <a:ext cx="5949005" cy="570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44" y="6054039"/>
            <a:ext cx="2981444" cy="474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16396" y="2681543"/>
            <a:ext cx="10868638" cy="8674532"/>
            <a:chOff x="7516396" y="2681543"/>
            <a:chExt cx="10868638" cy="8674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6" y="2681543"/>
              <a:ext cx="10868638" cy="8674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6" y="4314527"/>
            <a:ext cx="2846024" cy="14117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00" y="1839295"/>
            <a:ext cx="3425182" cy="3158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3373157" cy="602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344" y="7696496"/>
            <a:ext cx="3125538" cy="602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1020" y="8410506"/>
            <a:ext cx="1827576" cy="6029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3517205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21690" y="2739889"/>
            <a:ext cx="10442334" cy="5717178"/>
            <a:chOff x="3921690" y="2739889"/>
            <a:chExt cx="10442334" cy="57171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1690" y="2739889"/>
              <a:ext cx="10442334" cy="57171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084" y="1432367"/>
            <a:ext cx="7071615" cy="99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3517205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0084" y="1432370"/>
            <a:ext cx="6083281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6190" y="2561694"/>
            <a:ext cx="7933333" cy="5876190"/>
            <a:chOff x="5176190" y="2561694"/>
            <a:chExt cx="7933333" cy="58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176190" y="2561694"/>
              <a:ext cx="7925800" cy="5874999"/>
              <a:chOff x="5176190" y="2561694"/>
              <a:chExt cx="7925800" cy="587499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76190" y="2561694"/>
                <a:ext cx="7925800" cy="58749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83660" y="5907867"/>
              <a:ext cx="7312506" cy="1802393"/>
              <a:chOff x="5383660" y="5907867"/>
              <a:chExt cx="7312506" cy="18023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83660" y="5907867"/>
                <a:ext cx="7312506" cy="180239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00129" y="6072033"/>
            <a:ext cx="5877922" cy="474451"/>
            <a:chOff x="6200129" y="6072033"/>
            <a:chExt cx="5877922" cy="474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0129" y="6072033"/>
              <a:ext cx="5877922" cy="4744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3513" y="6708725"/>
            <a:ext cx="7592958" cy="979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6875" y="1253592"/>
            <a:ext cx="6645149" cy="8626137"/>
            <a:chOff x="10066875" y="1253592"/>
            <a:chExt cx="6645149" cy="862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6875" y="1253592"/>
              <a:ext cx="6645149" cy="862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3320100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0399" y="1129319"/>
            <a:ext cx="6158901" cy="8751547"/>
            <a:chOff x="1910399" y="1129319"/>
            <a:chExt cx="6158901" cy="8751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0399" y="1129319"/>
              <a:ext cx="6158901" cy="8751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7695" y="1435540"/>
            <a:ext cx="6265315" cy="8306765"/>
            <a:chOff x="10247695" y="1435540"/>
            <a:chExt cx="6265315" cy="83067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7695" y="1435540"/>
              <a:ext cx="6265315" cy="8306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2900" y="1607320"/>
            <a:ext cx="6203333" cy="7978563"/>
            <a:chOff x="10292900" y="1607320"/>
            <a:chExt cx="6203333" cy="79785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2900" y="1607320"/>
              <a:ext cx="6203333" cy="79785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0877" y="1257973"/>
            <a:ext cx="6158901" cy="8694226"/>
            <a:chOff x="1990877" y="1257973"/>
            <a:chExt cx="6158901" cy="86942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0877" y="1257973"/>
              <a:ext cx="6158901" cy="8694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50906" y="1432983"/>
            <a:ext cx="5821598" cy="8272252"/>
            <a:chOff x="2150906" y="1432983"/>
            <a:chExt cx="5821598" cy="82722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906" y="1432983"/>
              <a:ext cx="5821598" cy="82722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4344" y="747475"/>
            <a:ext cx="4065363" cy="12553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801" y="747475"/>
            <a:ext cx="3692982" cy="13213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03972" y="5043120"/>
            <a:ext cx="1077770" cy="923944"/>
            <a:chOff x="8603972" y="5043120"/>
            <a:chExt cx="1077770" cy="9239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3972" y="5043120"/>
              <a:ext cx="1077770" cy="92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5851596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207346"/>
            <a:ext cx="9142857" cy="7604861"/>
            <a:chOff x="0" y="2207346"/>
            <a:chExt cx="9142857" cy="7604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1748355"/>
            <a:ext cx="4182258" cy="12172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07346"/>
            <a:ext cx="9142857" cy="7604861"/>
            <a:chOff x="9142857" y="2207346"/>
            <a:chExt cx="9142857" cy="7604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16195" y="1705852"/>
            <a:ext cx="4166620" cy="12172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64567" y="2682809"/>
            <a:ext cx="8442506" cy="6753887"/>
            <a:chOff x="9564567" y="2682809"/>
            <a:chExt cx="8442506" cy="67538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4567" y="2682809"/>
              <a:ext cx="8442506" cy="6753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4567" y="2682809"/>
            <a:ext cx="8426180" cy="3946552"/>
            <a:chOff x="9564567" y="2682809"/>
            <a:chExt cx="8426180" cy="39465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4567" y="2682809"/>
              <a:ext cx="8426180" cy="39465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793" y="2682809"/>
            <a:ext cx="6347040" cy="3563358"/>
            <a:chOff x="227793" y="2682809"/>
            <a:chExt cx="6347040" cy="35633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793" y="2682809"/>
              <a:ext cx="6347040" cy="3563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10507" y="6009776"/>
            <a:ext cx="6144002" cy="3583260"/>
            <a:chOff x="2710507" y="6009776"/>
            <a:chExt cx="6144002" cy="35832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0507" y="6009776"/>
              <a:ext cx="6144002" cy="358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5851596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207346"/>
            <a:ext cx="18285714" cy="7604861"/>
            <a:chOff x="0" y="2207346"/>
            <a:chExt cx="18285714" cy="7604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18285714" cy="76048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16195" y="1705852"/>
            <a:ext cx="4401963" cy="1353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0739" y="2405846"/>
            <a:ext cx="13574802" cy="4895413"/>
            <a:chOff x="360739" y="2405846"/>
            <a:chExt cx="13574802" cy="48954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739" y="2405846"/>
              <a:ext cx="13574802" cy="4895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6754" y="3966318"/>
            <a:ext cx="13097418" cy="5503031"/>
            <a:chOff x="4956754" y="3966318"/>
            <a:chExt cx="13097418" cy="5503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6754" y="3966318"/>
              <a:ext cx="13097418" cy="5503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8210948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07346"/>
            <a:ext cx="9142857" cy="7604861"/>
            <a:chOff x="0" y="2207346"/>
            <a:chExt cx="9142857" cy="7604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1748355"/>
            <a:ext cx="4182258" cy="1217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207346"/>
            <a:ext cx="9142857" cy="7604861"/>
            <a:chOff x="9142857" y="2207346"/>
            <a:chExt cx="9142857" cy="7604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16195" y="1705852"/>
            <a:ext cx="4001658" cy="12172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4567" y="2682809"/>
            <a:ext cx="8442506" cy="6753887"/>
            <a:chOff x="9564567" y="2682809"/>
            <a:chExt cx="8442506" cy="6753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4567" y="2682809"/>
              <a:ext cx="8442506" cy="6753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520" y="2682809"/>
            <a:ext cx="7522698" cy="4208221"/>
            <a:chOff x="237520" y="2682809"/>
            <a:chExt cx="7522698" cy="42082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520" y="2682809"/>
              <a:ext cx="7522698" cy="4208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6524" y="5678287"/>
            <a:ext cx="7136333" cy="3954328"/>
            <a:chOff x="1806524" y="5678287"/>
            <a:chExt cx="7136333" cy="39543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6524" y="5678287"/>
              <a:ext cx="7136333" cy="39543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4567" y="2701856"/>
            <a:ext cx="8442506" cy="6213421"/>
            <a:chOff x="9564567" y="2701856"/>
            <a:chExt cx="8442506" cy="62134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4567" y="2701856"/>
              <a:ext cx="8442506" cy="6213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5741234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07346"/>
            <a:ext cx="9142857" cy="7604861"/>
            <a:chOff x="0" y="2207346"/>
            <a:chExt cx="9142857" cy="7604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1748355"/>
            <a:ext cx="4182258" cy="1217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207346"/>
            <a:ext cx="9142857" cy="7604861"/>
            <a:chOff x="9142857" y="2207346"/>
            <a:chExt cx="9142857" cy="7604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8005" y="1639186"/>
            <a:ext cx="4416201" cy="12172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4567" y="2682809"/>
            <a:ext cx="8442506" cy="6753887"/>
            <a:chOff x="9564567" y="2682809"/>
            <a:chExt cx="8442506" cy="6753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4567" y="2682809"/>
              <a:ext cx="8442506" cy="6753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548" y="2573786"/>
            <a:ext cx="7146942" cy="3970711"/>
            <a:chOff x="411548" y="2573786"/>
            <a:chExt cx="7146942" cy="39707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548" y="2573786"/>
              <a:ext cx="7146942" cy="3970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2339" y="5324133"/>
            <a:ext cx="7240010" cy="4030931"/>
            <a:chOff x="1582339" y="5324133"/>
            <a:chExt cx="7240010" cy="4030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2339" y="5324133"/>
              <a:ext cx="7240010" cy="4030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6243586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07346"/>
            <a:ext cx="9142857" cy="7604861"/>
            <a:chOff x="0" y="2207346"/>
            <a:chExt cx="9142857" cy="7604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853" y="1748355"/>
            <a:ext cx="4182258" cy="1217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207346"/>
            <a:ext cx="9142857" cy="7604861"/>
            <a:chOff x="9142857" y="2207346"/>
            <a:chExt cx="9142857" cy="7604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207346"/>
              <a:ext cx="9142857" cy="76048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8005" y="1639186"/>
            <a:ext cx="4241201" cy="13213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4567" y="2682809"/>
            <a:ext cx="8442506" cy="6753887"/>
            <a:chOff x="9564567" y="2682809"/>
            <a:chExt cx="8442506" cy="6753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4567" y="2682809"/>
              <a:ext cx="8442506" cy="6753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4567" y="2682809"/>
            <a:ext cx="8426180" cy="3962681"/>
            <a:chOff x="9564567" y="2682809"/>
            <a:chExt cx="8426180" cy="39626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4567" y="2682809"/>
              <a:ext cx="8426180" cy="3962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1072" y="2645895"/>
            <a:ext cx="7150709" cy="3999595"/>
            <a:chOff x="421072" y="2645895"/>
            <a:chExt cx="7150709" cy="3999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1072" y="2645895"/>
              <a:ext cx="7150709" cy="3999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2693" y="5208163"/>
            <a:ext cx="7583497" cy="4228533"/>
            <a:chOff x="1292693" y="5208163"/>
            <a:chExt cx="7583497" cy="42285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2693" y="5208163"/>
              <a:ext cx="7583497" cy="4228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018053" cy="60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449" y="1024208"/>
            <a:ext cx="11366900" cy="997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07346"/>
            <a:ext cx="18285714" cy="7604861"/>
            <a:chOff x="0" y="2207346"/>
            <a:chExt cx="18285714" cy="7604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7346"/>
              <a:ext cx="18285714" cy="76048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8453" y="1748355"/>
            <a:ext cx="4182258" cy="12172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6683" y="2724702"/>
            <a:ext cx="5660846" cy="3161113"/>
            <a:chOff x="396683" y="2724702"/>
            <a:chExt cx="5660846" cy="3161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683" y="2724702"/>
              <a:ext cx="5660846" cy="316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357" y="6200237"/>
            <a:ext cx="5701135" cy="3171154"/>
            <a:chOff x="380357" y="6200237"/>
            <a:chExt cx="5701135" cy="3171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357" y="6200237"/>
              <a:ext cx="5701135" cy="3171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8092" y="6113898"/>
            <a:ext cx="5720939" cy="3178450"/>
            <a:chOff x="12168092" y="6113898"/>
            <a:chExt cx="5720939" cy="31784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8092" y="6113898"/>
              <a:ext cx="5720939" cy="31784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1036" y="2730482"/>
            <a:ext cx="5680532" cy="3162679"/>
            <a:chOff x="6281036" y="2730482"/>
            <a:chExt cx="5680532" cy="31626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1036" y="2730482"/>
              <a:ext cx="5680532" cy="3162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96663" y="2712492"/>
            <a:ext cx="5692368" cy="3199387"/>
            <a:chOff x="12196663" y="2712492"/>
            <a:chExt cx="5692368" cy="31993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6663" y="2712492"/>
              <a:ext cx="5692368" cy="31993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3555" y="6223467"/>
            <a:ext cx="5668012" cy="3125720"/>
            <a:chOff x="6293555" y="6223467"/>
            <a:chExt cx="5668012" cy="31257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3555" y="6223467"/>
              <a:ext cx="5668012" cy="3125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8888" y="1636555"/>
            <a:ext cx="1425972" cy="10644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1668" y="4901816"/>
            <a:ext cx="1935671" cy="6559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860" y="3571454"/>
            <a:ext cx="1223882" cy="1479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876" y="4304252"/>
            <a:ext cx="283847" cy="47619"/>
            <a:chOff x="4347876" y="4304252"/>
            <a:chExt cx="283847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347876" y="4304252"/>
              <a:ext cx="283847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0791" y="1420049"/>
            <a:ext cx="870120" cy="5079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4868" y="4901816"/>
            <a:ext cx="1354890" cy="6229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0588" y="3571457"/>
            <a:ext cx="1461977" cy="1479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0617" y="4304252"/>
            <a:ext cx="283847" cy="47619"/>
            <a:chOff x="7690617" y="4304252"/>
            <a:chExt cx="283847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7690617" y="4304252"/>
              <a:ext cx="283847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77620" y="4901816"/>
            <a:ext cx="1354890" cy="6229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3324" y="3571457"/>
            <a:ext cx="1461977" cy="14799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3358" y="4304252"/>
            <a:ext cx="283847" cy="47619"/>
            <a:chOff x="11033358" y="4304252"/>
            <a:chExt cx="283847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1033358" y="4304252"/>
              <a:ext cx="283847" cy="47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29906" y="4901816"/>
            <a:ext cx="1335852" cy="6229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46099" y="3571457"/>
            <a:ext cx="1461977" cy="14799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6099" y="4304252"/>
            <a:ext cx="283847" cy="47619"/>
            <a:chOff x="14376099" y="4304252"/>
            <a:chExt cx="283847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4376099" y="4304252"/>
              <a:ext cx="283847" cy="476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63573" y="6998073"/>
            <a:ext cx="1354890" cy="6229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89289" y="5667713"/>
            <a:ext cx="1433406" cy="1479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19305" y="6400511"/>
            <a:ext cx="283847" cy="47619"/>
            <a:chOff x="4319305" y="6400511"/>
            <a:chExt cx="283847" cy="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319305" y="6400511"/>
              <a:ext cx="283847" cy="4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15820" y="6998073"/>
            <a:ext cx="1335843" cy="6559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2013" y="5667713"/>
            <a:ext cx="1442930" cy="1479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62046" y="6400511"/>
            <a:ext cx="283847" cy="47619"/>
            <a:chOff x="7662046" y="6400511"/>
            <a:chExt cx="283847" cy="476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7662046" y="6400511"/>
              <a:ext cx="283847" cy="476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58573" y="6998073"/>
            <a:ext cx="1335843" cy="6559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74765" y="5667713"/>
            <a:ext cx="1397177" cy="14799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04787" y="6400511"/>
            <a:ext cx="283847" cy="47619"/>
            <a:chOff x="11004787" y="6400511"/>
            <a:chExt cx="283847" cy="476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1004787" y="6400511"/>
              <a:ext cx="283847" cy="4761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1335" y="6998073"/>
            <a:ext cx="1335852" cy="6559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17527" y="5667713"/>
            <a:ext cx="1471501" cy="14799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47529" y="6400511"/>
            <a:ext cx="283847" cy="47619"/>
            <a:chOff x="14347529" y="6400511"/>
            <a:chExt cx="283847" cy="47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14347529" y="6400511"/>
              <a:ext cx="283847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6" y="4314527"/>
            <a:ext cx="2731396" cy="12216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00" y="1839295"/>
            <a:ext cx="3472801" cy="3158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2132853" cy="6029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284719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2382" y="2285638"/>
            <a:ext cx="4681499" cy="6171429"/>
            <a:chOff x="1632382" y="2285638"/>
            <a:chExt cx="468149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82" y="2285638"/>
              <a:ext cx="468149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4190" y="2751096"/>
            <a:ext cx="1897883" cy="1897883"/>
            <a:chOff x="3024190" y="2751096"/>
            <a:chExt cx="1897883" cy="1897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4190" y="2751096"/>
              <a:ext cx="1897883" cy="18978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6312" y="4731900"/>
            <a:ext cx="3190433" cy="6350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4182" y="2798715"/>
            <a:ext cx="1812245" cy="1812245"/>
            <a:chOff x="3194182" y="2798715"/>
            <a:chExt cx="1812245" cy="18122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4182" y="2798715"/>
              <a:ext cx="1812245" cy="18122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4913" y="5540608"/>
            <a:ext cx="2439976" cy="12983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6865" y="2269312"/>
            <a:ext cx="4681499" cy="6171429"/>
            <a:chOff x="6816865" y="2269312"/>
            <a:chExt cx="468149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865" y="2269312"/>
              <a:ext cx="468149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8673" y="2734770"/>
            <a:ext cx="1897883" cy="1897883"/>
            <a:chOff x="8208673" y="2734770"/>
            <a:chExt cx="1897883" cy="18978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8673" y="2734770"/>
              <a:ext cx="1897883" cy="189788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0794" y="4715570"/>
            <a:ext cx="2815909" cy="6350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2223" y="5603196"/>
            <a:ext cx="3078862" cy="19725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833" y="2269312"/>
            <a:ext cx="4681499" cy="6171429"/>
            <a:chOff x="11971833" y="2269312"/>
            <a:chExt cx="4681499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71833" y="2269312"/>
              <a:ext cx="468149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63641" y="2734770"/>
            <a:ext cx="1897883" cy="1897883"/>
            <a:chOff x="13363641" y="2734770"/>
            <a:chExt cx="1897883" cy="18978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3641" y="2734770"/>
              <a:ext cx="1897883" cy="18978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5737" y="4715570"/>
            <a:ext cx="2795747" cy="6350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7144" y="5543334"/>
            <a:ext cx="2408910" cy="13038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09983" y="4946080"/>
            <a:ext cx="1220379" cy="1220379"/>
            <a:chOff x="5909983" y="4946080"/>
            <a:chExt cx="1220379" cy="12203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09983" y="4946080"/>
              <a:ext cx="1220379" cy="12203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35561" y="4976131"/>
            <a:ext cx="1220379" cy="1220379"/>
            <a:chOff x="11135561" y="4976131"/>
            <a:chExt cx="1220379" cy="12203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5561" y="4976131"/>
              <a:ext cx="1220379" cy="12203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99029" y="3024169"/>
            <a:ext cx="1352351" cy="1352351"/>
            <a:chOff x="8499029" y="3024169"/>
            <a:chExt cx="1352351" cy="13523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9029" y="3024169"/>
              <a:ext cx="1352351" cy="13523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9281" y="3009593"/>
            <a:ext cx="1266604" cy="1266604"/>
            <a:chOff x="13679281" y="3009593"/>
            <a:chExt cx="1266604" cy="12666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79281" y="3009593"/>
              <a:ext cx="1266604" cy="1266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284719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6259" y="2190476"/>
            <a:ext cx="6158094" cy="6171429"/>
            <a:chOff x="2686259" y="2190476"/>
            <a:chExt cx="615809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259" y="2190476"/>
              <a:ext cx="6158094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07" y="2328685"/>
            <a:ext cx="2161557" cy="761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7534" y="2328685"/>
            <a:ext cx="1401185" cy="712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9320" y="3026961"/>
            <a:ext cx="1680519" cy="5056886"/>
            <a:chOff x="3139320" y="3026961"/>
            <a:chExt cx="1680519" cy="50568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9320" y="3026961"/>
              <a:ext cx="1680519" cy="5056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7594" y="3400075"/>
            <a:ext cx="3835110" cy="4478847"/>
            <a:chOff x="4607594" y="3400075"/>
            <a:chExt cx="3835110" cy="4478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7594" y="3400075"/>
              <a:ext cx="3835110" cy="4478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1361" y="2190476"/>
            <a:ext cx="6158094" cy="6171429"/>
            <a:chOff x="9441361" y="2190476"/>
            <a:chExt cx="615809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1361" y="2190476"/>
              <a:ext cx="6158094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8711" y="2328687"/>
            <a:ext cx="1540985" cy="7619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2682" y="2328687"/>
            <a:ext cx="1357490" cy="635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50821" y="3802352"/>
            <a:ext cx="4804844" cy="3674293"/>
            <a:chOff x="9950821" y="3802352"/>
            <a:chExt cx="4804844" cy="36742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0821" y="3802352"/>
              <a:ext cx="4804844" cy="3674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0005" y="5350479"/>
            <a:ext cx="2804844" cy="2528443"/>
            <a:chOff x="12310005" y="5350479"/>
            <a:chExt cx="2804844" cy="2528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0005" y="5350479"/>
              <a:ext cx="2804844" cy="2528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6" y="4314527"/>
            <a:ext cx="2846024" cy="14117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00" y="1839295"/>
            <a:ext cx="3406134" cy="3158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3736253" cy="602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344" y="7696496"/>
            <a:ext cx="1579281" cy="602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3934" y="8394182"/>
            <a:ext cx="1579281" cy="6029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2073618"/>
            <a:ext cx="18314286" cy="8212096"/>
            <a:chOff x="-28571" y="2073618"/>
            <a:chExt cx="18314286" cy="8212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2073618"/>
              <a:ext cx="18314286" cy="8212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3895948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0730" y="5325192"/>
            <a:ext cx="4548810" cy="3899864"/>
            <a:chOff x="900730" y="5325192"/>
            <a:chExt cx="4548810" cy="38998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730" y="5325192"/>
              <a:ext cx="4548810" cy="3899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106" y="1392210"/>
            <a:ext cx="4536434" cy="3844450"/>
            <a:chOff x="913106" y="1392210"/>
            <a:chExt cx="4536434" cy="3844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106" y="1392210"/>
              <a:ext cx="4536434" cy="3844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70048" y="1387188"/>
            <a:ext cx="4548810" cy="3848186"/>
            <a:chOff x="5570048" y="1387188"/>
            <a:chExt cx="4548810" cy="3848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570048" y="1387188"/>
              <a:ext cx="4548810" cy="3848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70048" y="5349660"/>
            <a:ext cx="4536434" cy="3870376"/>
            <a:chOff x="5570048" y="5349660"/>
            <a:chExt cx="4536434" cy="3870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5570048" y="5349660"/>
              <a:ext cx="4536434" cy="387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6997" y="3340880"/>
            <a:ext cx="9858718" cy="7868489"/>
            <a:chOff x="8426997" y="3340880"/>
            <a:chExt cx="9858718" cy="7868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6997" y="3340880"/>
              <a:ext cx="9858718" cy="78684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0397" y="1778591"/>
            <a:ext cx="1043039" cy="1043039"/>
            <a:chOff x="2640397" y="1778591"/>
            <a:chExt cx="1043039" cy="10430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0397" y="1778591"/>
              <a:ext cx="1043039" cy="1043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1003" y="1926652"/>
            <a:ext cx="698398" cy="698398"/>
            <a:chOff x="2801003" y="1926652"/>
            <a:chExt cx="698398" cy="6983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1003" y="1926652"/>
              <a:ext cx="698398" cy="6983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2634" y="5707480"/>
            <a:ext cx="1087558" cy="1087558"/>
            <a:chOff x="7272634" y="5707480"/>
            <a:chExt cx="1087558" cy="10875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2634" y="5707480"/>
              <a:ext cx="1087558" cy="10875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62507" y="1719241"/>
            <a:ext cx="1067578" cy="1067578"/>
            <a:chOff x="7362507" y="1719241"/>
            <a:chExt cx="1067578" cy="10675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2507" y="1719241"/>
              <a:ext cx="1067578" cy="10675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05013" y="5614731"/>
            <a:ext cx="1090380" cy="1090380"/>
            <a:chOff x="2605013" y="5614731"/>
            <a:chExt cx="1090380" cy="10903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5013" y="5614731"/>
              <a:ext cx="1090380" cy="10903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1688" y="2835757"/>
            <a:ext cx="2784406" cy="6073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1698" y="2801276"/>
            <a:ext cx="2558391" cy="6235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3964" y="6751005"/>
            <a:ext cx="2603015" cy="5933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958" y="6816379"/>
            <a:ext cx="2713823" cy="6279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91606" y="1837678"/>
            <a:ext cx="811766" cy="811766"/>
            <a:chOff x="7491606" y="1837678"/>
            <a:chExt cx="811766" cy="8117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91606" y="1837678"/>
              <a:ext cx="811766" cy="8117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39144" y="5817378"/>
            <a:ext cx="672838" cy="685086"/>
            <a:chOff x="2839144" y="5817378"/>
            <a:chExt cx="672838" cy="6850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39144" y="5817378"/>
              <a:ext cx="672838" cy="6850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60944" y="5614731"/>
            <a:ext cx="1331248" cy="1242674"/>
            <a:chOff x="7160944" y="5614731"/>
            <a:chExt cx="1331248" cy="12426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60944" y="5614731"/>
              <a:ext cx="1331248" cy="124267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1172" y="3417687"/>
            <a:ext cx="3492797" cy="152365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00487" y="3397277"/>
            <a:ext cx="3691758" cy="15236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1172" y="7370163"/>
            <a:ext cx="3627739" cy="152365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52334" y="7370163"/>
            <a:ext cx="3611406" cy="12494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5093" y="3232732"/>
            <a:ext cx="1373079" cy="1355780"/>
            <a:chOff x="8195093" y="3232732"/>
            <a:chExt cx="1373079" cy="1355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195093" y="3232732"/>
              <a:ext cx="1373079" cy="13557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769929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8299" y="4106541"/>
            <a:ext cx="2859905" cy="2859905"/>
            <a:chOff x="7448299" y="4106541"/>
            <a:chExt cx="2859905" cy="2859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8299" y="4106541"/>
              <a:ext cx="2859905" cy="2859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521" y="4264763"/>
            <a:ext cx="2543461" cy="2543461"/>
            <a:chOff x="7606521" y="4264763"/>
            <a:chExt cx="2543461" cy="25434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6521" y="4264763"/>
              <a:ext cx="2543461" cy="2543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4427" y="5079611"/>
            <a:ext cx="2167649" cy="914434"/>
            <a:chOff x="7794427" y="5079611"/>
            <a:chExt cx="2167649" cy="9144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4427" y="5079611"/>
              <a:ext cx="2167649" cy="914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3962" y="556090"/>
            <a:ext cx="4282687" cy="2472075"/>
            <a:chOff x="6723962" y="556090"/>
            <a:chExt cx="4282687" cy="24720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3975" y="-518592"/>
              <a:ext cx="8565375" cy="494415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962" y="556090"/>
              <a:ext cx="4282687" cy="2472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289" y="7309303"/>
            <a:ext cx="4282687" cy="2472075"/>
            <a:chOff x="6740289" y="7309303"/>
            <a:chExt cx="4282687" cy="24720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0301" y="6234621"/>
              <a:ext cx="8565375" cy="49441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0289" y="7309303"/>
              <a:ext cx="4282687" cy="2472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9711" y="4106541"/>
            <a:ext cx="4282687" cy="2472075"/>
            <a:chOff x="12459711" y="4106541"/>
            <a:chExt cx="4282687" cy="24720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9723" y="3031859"/>
              <a:ext cx="8565375" cy="49441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9711" y="4106541"/>
              <a:ext cx="4282687" cy="24720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1351" y="4106541"/>
            <a:ext cx="4282687" cy="2472075"/>
            <a:chOff x="1291351" y="4106541"/>
            <a:chExt cx="4282687" cy="24720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8637" y="3031859"/>
              <a:ext cx="8565375" cy="494415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351" y="4106541"/>
              <a:ext cx="4282687" cy="24720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9711" y="1192921"/>
            <a:ext cx="1737285" cy="1737285"/>
            <a:chOff x="12459711" y="1192921"/>
            <a:chExt cx="1737285" cy="17372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04464" y="437674"/>
              <a:ext cx="3474569" cy="347456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9711" y="1192921"/>
              <a:ext cx="1737285" cy="17372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31140" y="7790984"/>
            <a:ext cx="1737285" cy="1737285"/>
            <a:chOff x="12231140" y="7790984"/>
            <a:chExt cx="1737285" cy="17372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5892" y="7035736"/>
              <a:ext cx="3474569" cy="347456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31140" y="7790984"/>
              <a:ext cx="1737285" cy="17372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42876" y="7676698"/>
            <a:ext cx="1737285" cy="1737285"/>
            <a:chOff x="3542876" y="7676698"/>
            <a:chExt cx="1737285" cy="17372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7629" y="6921451"/>
              <a:ext cx="3474569" cy="347456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2876" y="7676698"/>
              <a:ext cx="1737285" cy="173728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3237" y="1239749"/>
            <a:ext cx="2874661" cy="117006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08954" y="4871192"/>
            <a:ext cx="2672957" cy="117006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03286" y="7992961"/>
            <a:ext cx="3296985" cy="11700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56954" y="5085716"/>
            <a:ext cx="2729014" cy="7129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71524" y="1653899"/>
            <a:ext cx="2725226" cy="119937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42955" y="8205213"/>
            <a:ext cx="2806874" cy="128645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54689" y="8216089"/>
            <a:ext cx="2585940" cy="8772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012540" y="1257325"/>
            <a:ext cx="1610314" cy="293169"/>
            <a:chOff x="11012540" y="1257325"/>
            <a:chExt cx="1610314" cy="29316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1880000">
              <a:off x="11012540" y="1257325"/>
              <a:ext cx="1610314" cy="2931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29556" y="3300683"/>
            <a:ext cx="1610314" cy="293169"/>
            <a:chOff x="13629556" y="3300683"/>
            <a:chExt cx="1610314" cy="2931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5420000">
              <a:off x="13629556" y="3300683"/>
              <a:ext cx="1610314" cy="2931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58370" y="7249798"/>
            <a:ext cx="1610314" cy="293169"/>
            <a:chOff x="13358370" y="7249798"/>
            <a:chExt cx="1610314" cy="2931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7520000">
              <a:off x="13358370" y="7249798"/>
              <a:ext cx="1610314" cy="2931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83976" y="9267398"/>
            <a:ext cx="1610314" cy="293169"/>
            <a:chOff x="10883976" y="9267398"/>
            <a:chExt cx="1610314" cy="2931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40000">
              <a:off x="10883976" y="9267398"/>
              <a:ext cx="1610314" cy="2931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93338" y="9084161"/>
            <a:ext cx="1610314" cy="293169"/>
            <a:chOff x="5293338" y="9084161"/>
            <a:chExt cx="1610314" cy="2931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660000">
              <a:off x="5293338" y="9084161"/>
              <a:ext cx="1610314" cy="2931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594885" y="7097412"/>
            <a:ext cx="1610314" cy="293169"/>
            <a:chOff x="2594885" y="7097412"/>
            <a:chExt cx="1610314" cy="29316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3000000">
              <a:off x="2594885" y="7097412"/>
              <a:ext cx="1610314" cy="29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6" y="4314527"/>
            <a:ext cx="2846024" cy="14117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00" y="1839295"/>
            <a:ext cx="3434706" cy="3158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1579281" cy="6029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49013" y="1259435"/>
            <a:ext cx="3041112" cy="261024"/>
            <a:chOff x="11449013" y="1259435"/>
            <a:chExt cx="3041112" cy="261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9013" y="1259435"/>
              <a:ext cx="3041112" cy="261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1081" y="1207368"/>
            <a:ext cx="3041112" cy="261024"/>
            <a:chOff x="4261081" y="1207368"/>
            <a:chExt cx="3041112" cy="2610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1081" y="1207368"/>
              <a:ext cx="3041112" cy="261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30785"/>
            <a:ext cx="1975367" cy="602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2240" y="5372242"/>
            <a:ext cx="6539806" cy="3442159"/>
            <a:chOff x="2532240" y="5372242"/>
            <a:chExt cx="6539806" cy="3442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2240" y="5372242"/>
              <a:ext cx="6539806" cy="3442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2130" y="1883889"/>
            <a:ext cx="6523503" cy="3393248"/>
            <a:chOff x="2562130" y="1883889"/>
            <a:chExt cx="6523503" cy="33932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2130" y="1883889"/>
              <a:ext cx="6523503" cy="33932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12509" y="986887"/>
            <a:ext cx="2855207" cy="693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40681" y="5425795"/>
            <a:ext cx="6539806" cy="3442159"/>
            <a:chOff x="9840681" y="5425795"/>
            <a:chExt cx="6539806" cy="3442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0681" y="5425795"/>
              <a:ext cx="6539806" cy="3442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9331" y="1937443"/>
            <a:ext cx="6523503" cy="3393248"/>
            <a:chOff x="9839331" y="1937443"/>
            <a:chExt cx="6523503" cy="3393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9331" y="1937443"/>
              <a:ext cx="6523503" cy="33932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6392" y="1018131"/>
            <a:ext cx="2719151" cy="6934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732" y="2341907"/>
            <a:ext cx="2275281" cy="26375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8366" y="5813979"/>
            <a:ext cx="2273576" cy="2696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3523" y="2102973"/>
            <a:ext cx="6136442" cy="33281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2284" y="5693042"/>
            <a:ext cx="5063252" cy="2265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66435" y="2209979"/>
            <a:ext cx="5153518" cy="17311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37847" y="5693047"/>
            <a:ext cx="5689328" cy="22656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23" y="2493564"/>
            <a:ext cx="2275167" cy="26373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95057" y="5965637"/>
            <a:ext cx="2273576" cy="27021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6" y="4314527"/>
            <a:ext cx="2845767" cy="1409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000" y="1839295"/>
            <a:ext cx="3274277" cy="31476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1579834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82814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6992" y="1637539"/>
            <a:ext cx="14091731" cy="7010636"/>
            <a:chOff x="2096992" y="1637539"/>
            <a:chExt cx="14091731" cy="70106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992" y="1637539"/>
              <a:ext cx="14091731" cy="7010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55741"/>
            <a:ext cx="18285714" cy="1563488"/>
            <a:chOff x="0" y="5355741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55741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448" y="3616347"/>
            <a:ext cx="2781355" cy="238729"/>
            <a:chOff x="1158448" y="3616347"/>
            <a:chExt cx="2781355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448" y="3616347"/>
              <a:ext cx="2781355" cy="238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021" y="2461882"/>
            <a:ext cx="7939515" cy="177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10676" y="4246390"/>
            <a:ext cx="10321429" cy="1828648"/>
            <a:chOff x="12210676" y="4246390"/>
            <a:chExt cx="10321429" cy="1828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2210676" y="4246390"/>
              <a:ext cx="10321429" cy="1828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9010" y="4238057"/>
            <a:ext cx="10304762" cy="1828648"/>
            <a:chOff x="12219010" y="4238057"/>
            <a:chExt cx="10304762" cy="1828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19010" y="4238057"/>
              <a:ext cx="10304762" cy="1828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899" y="1537150"/>
            <a:ext cx="659494" cy="578299"/>
            <a:chOff x="1207899" y="1537150"/>
            <a:chExt cx="659494" cy="578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899" y="1537150"/>
              <a:ext cx="659494" cy="5782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7667" y="7932620"/>
            <a:ext cx="8100663" cy="9726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98092" y="4601454"/>
            <a:ext cx="2947035" cy="2947035"/>
            <a:chOff x="2198092" y="4601454"/>
            <a:chExt cx="2947035" cy="2947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8092" y="4601454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61134" y="4764496"/>
            <a:ext cx="2620951" cy="2620951"/>
            <a:chOff x="2361134" y="4764496"/>
            <a:chExt cx="2620951" cy="2620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1134" y="4764496"/>
              <a:ext cx="2620951" cy="26209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9706" y="5006195"/>
            <a:ext cx="1536606" cy="7312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43808" y="4601454"/>
            <a:ext cx="2947035" cy="2947035"/>
            <a:chOff x="5843808" y="4601454"/>
            <a:chExt cx="2947035" cy="29470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3808" y="4601454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06851" y="4768225"/>
            <a:ext cx="2620951" cy="2620951"/>
            <a:chOff x="6006851" y="4768225"/>
            <a:chExt cx="2620951" cy="2620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6851" y="4768225"/>
              <a:ext cx="2620951" cy="262095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15420" y="5006195"/>
            <a:ext cx="1843139" cy="7312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9525" y="4601454"/>
            <a:ext cx="2947035" cy="2947035"/>
            <a:chOff x="9489525" y="4601454"/>
            <a:chExt cx="2947035" cy="29470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9525" y="4601454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2567" y="4768225"/>
            <a:ext cx="2620951" cy="2620951"/>
            <a:chOff x="9652567" y="4768225"/>
            <a:chExt cx="2620951" cy="26209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2567" y="4768225"/>
              <a:ext cx="2620951" cy="262095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61144" y="5006195"/>
            <a:ext cx="1654320" cy="7312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135241" y="4601454"/>
            <a:ext cx="2947035" cy="2947035"/>
            <a:chOff x="13135241" y="4601454"/>
            <a:chExt cx="2947035" cy="29470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35241" y="4601454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98283" y="4768225"/>
            <a:ext cx="2620951" cy="2620951"/>
            <a:chOff x="13298283" y="4768225"/>
            <a:chExt cx="2620951" cy="262095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8283" y="4768225"/>
              <a:ext cx="2620951" cy="262095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06858" y="5006195"/>
            <a:ext cx="1593292" cy="7312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99095" y="5920300"/>
            <a:ext cx="893233" cy="834370"/>
            <a:chOff x="3199095" y="5920300"/>
            <a:chExt cx="893233" cy="83437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9095" y="5920300"/>
              <a:ext cx="893233" cy="8343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59085" y="5808285"/>
            <a:ext cx="889823" cy="906020"/>
            <a:chOff x="14259085" y="5808285"/>
            <a:chExt cx="889823" cy="9060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9085" y="5808285"/>
              <a:ext cx="889823" cy="9060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44410" y="5748439"/>
            <a:ext cx="914290" cy="914290"/>
            <a:chOff x="10544410" y="5748439"/>
            <a:chExt cx="914290" cy="9142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4410" y="5748439"/>
              <a:ext cx="914290" cy="9142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81319" y="5806240"/>
            <a:ext cx="833919" cy="833919"/>
            <a:chOff x="6881319" y="5806240"/>
            <a:chExt cx="833919" cy="8339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81319" y="5806240"/>
              <a:ext cx="833919" cy="83391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1556" y="330785"/>
            <a:ext cx="2239653" cy="6029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7546" y="4314527"/>
            <a:ext cx="2824720" cy="1221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000" y="1839295"/>
            <a:ext cx="3434706" cy="31476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7344" y="6982487"/>
            <a:ext cx="1579834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1682814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98092" y="1905203"/>
            <a:ext cx="2947035" cy="2947035"/>
            <a:chOff x="2198092" y="1905203"/>
            <a:chExt cx="2947035" cy="29470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092" y="1905203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1134" y="2068245"/>
            <a:ext cx="2620951" cy="2620951"/>
            <a:chOff x="2361134" y="2068245"/>
            <a:chExt cx="2620951" cy="262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1134" y="2068245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3808" y="1905203"/>
            <a:ext cx="2947035" cy="2947035"/>
            <a:chOff x="5843808" y="1905203"/>
            <a:chExt cx="2947035" cy="29470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3808" y="1905203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6851" y="2071974"/>
            <a:ext cx="2620951" cy="2620951"/>
            <a:chOff x="6006851" y="2071974"/>
            <a:chExt cx="2620951" cy="2620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6851" y="207197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9525" y="1905203"/>
            <a:ext cx="2947035" cy="2947035"/>
            <a:chOff x="9489525" y="1905203"/>
            <a:chExt cx="2947035" cy="2947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9525" y="1905203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2567" y="2071974"/>
            <a:ext cx="2620951" cy="2620951"/>
            <a:chOff x="9652567" y="2071974"/>
            <a:chExt cx="2620951" cy="26209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567" y="207197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5241" y="1905203"/>
            <a:ext cx="2947035" cy="2947035"/>
            <a:chOff x="13135241" y="1905203"/>
            <a:chExt cx="2947035" cy="29470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5241" y="1905203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98283" y="2071974"/>
            <a:ext cx="2620951" cy="2620951"/>
            <a:chOff x="13298283" y="2071974"/>
            <a:chExt cx="2620951" cy="26209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8283" y="2071974"/>
              <a:ext cx="2620951" cy="26209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5303" y="4820082"/>
            <a:ext cx="1824462" cy="5048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82508" y="1905203"/>
            <a:ext cx="2895240" cy="2918341"/>
            <a:chOff x="5782508" y="1905203"/>
            <a:chExt cx="2895240" cy="29183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2508" y="1905203"/>
              <a:ext cx="2895240" cy="29183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38325" y="1820898"/>
            <a:ext cx="3044898" cy="3044898"/>
            <a:chOff x="2138325" y="1820898"/>
            <a:chExt cx="3044898" cy="30448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8325" y="1820898"/>
              <a:ext cx="3044898" cy="3044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0953" y="1851352"/>
            <a:ext cx="2934246" cy="2942606"/>
            <a:chOff x="9460953" y="1851352"/>
            <a:chExt cx="2934246" cy="29426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0953" y="1851352"/>
              <a:ext cx="2934246" cy="29426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44765" y="1941330"/>
            <a:ext cx="2938806" cy="2923619"/>
            <a:chOff x="13144765" y="1941330"/>
            <a:chExt cx="2938806" cy="29236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765" y="1941330"/>
              <a:ext cx="2938806" cy="29236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6736" y="4806525"/>
            <a:ext cx="1824462" cy="5048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2044" y="4820082"/>
            <a:ext cx="1824462" cy="5048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1020" y="4806528"/>
            <a:ext cx="1732795" cy="5121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5124" y="5221716"/>
            <a:ext cx="2934365" cy="139486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2273" y="5221716"/>
            <a:ext cx="2912146" cy="139486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1260" y="5221716"/>
            <a:ext cx="2989765" cy="139486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60840" y="5221719"/>
            <a:ext cx="2925679" cy="139486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5982" y="6574201"/>
            <a:ext cx="3073967" cy="264105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89528" y="6574201"/>
            <a:ext cx="2527157" cy="160496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7134" y="6555154"/>
            <a:ext cx="3457300" cy="26410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7325" y="6574201"/>
            <a:ext cx="2803548" cy="21230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F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6396" y="2681543"/>
            <a:ext cx="10868638" cy="8674532"/>
            <a:chOff x="7516396" y="2681543"/>
            <a:chExt cx="10868638" cy="8674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6396" y="2681543"/>
              <a:ext cx="10868638" cy="86745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667" y="3492381"/>
            <a:ext cx="3890067" cy="157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087" y="3107411"/>
            <a:ext cx="5950967" cy="573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901" y="5095238"/>
            <a:ext cx="1224229" cy="47619"/>
            <a:chOff x="1207901" y="5095238"/>
            <a:chExt cx="1224229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07901" y="5095238"/>
              <a:ext cx="1224229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7143" y="2505056"/>
            <a:ext cx="5071429" cy="221057"/>
            <a:chOff x="6607143" y="2505056"/>
            <a:chExt cx="5071429" cy="221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7143" y="2505056"/>
              <a:ext cx="5071429" cy="221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2726" y="1410877"/>
            <a:ext cx="6955191" cy="1610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30785"/>
            <a:ext cx="2239653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98092" y="3680272"/>
            <a:ext cx="2947035" cy="2947035"/>
            <a:chOff x="2198092" y="3680272"/>
            <a:chExt cx="2947035" cy="29470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8092" y="368027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1134" y="3843314"/>
            <a:ext cx="2620951" cy="2620951"/>
            <a:chOff x="2361134" y="3843314"/>
            <a:chExt cx="2620951" cy="26209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1134" y="384331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3808" y="3680272"/>
            <a:ext cx="2947035" cy="2947035"/>
            <a:chOff x="5843808" y="3680272"/>
            <a:chExt cx="2947035" cy="2947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3808" y="368027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6851" y="3847043"/>
            <a:ext cx="2620951" cy="2620951"/>
            <a:chOff x="6006851" y="3847043"/>
            <a:chExt cx="2620951" cy="26209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851" y="384704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9525" y="3680272"/>
            <a:ext cx="2947035" cy="2947035"/>
            <a:chOff x="9489525" y="3680272"/>
            <a:chExt cx="2947035" cy="2947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9525" y="368027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2567" y="3847043"/>
            <a:ext cx="2620951" cy="2620951"/>
            <a:chOff x="9652567" y="3847043"/>
            <a:chExt cx="2620951" cy="2620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2567" y="384704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5241" y="3680272"/>
            <a:ext cx="2947035" cy="2947035"/>
            <a:chOff x="13135241" y="3680272"/>
            <a:chExt cx="2947035" cy="29470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5241" y="368027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8283" y="3847043"/>
            <a:ext cx="2620951" cy="2620951"/>
            <a:chOff x="13298283" y="3847043"/>
            <a:chExt cx="2620951" cy="26209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8283" y="3847043"/>
              <a:ext cx="2620951" cy="262095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85303" y="6595151"/>
            <a:ext cx="1824805" cy="5121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82508" y="3680272"/>
            <a:ext cx="2895240" cy="2918341"/>
            <a:chOff x="5782508" y="3680272"/>
            <a:chExt cx="2895240" cy="29183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2508" y="3680272"/>
              <a:ext cx="2895240" cy="29183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38325" y="3595967"/>
            <a:ext cx="3044898" cy="3044898"/>
            <a:chOff x="2138325" y="3595967"/>
            <a:chExt cx="3044898" cy="30448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8325" y="3595967"/>
              <a:ext cx="3044898" cy="3044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60953" y="3626421"/>
            <a:ext cx="2934246" cy="2942606"/>
            <a:chOff x="9460953" y="3626421"/>
            <a:chExt cx="2934246" cy="29426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0953" y="3626421"/>
              <a:ext cx="2934246" cy="29426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44765" y="3716399"/>
            <a:ext cx="2938806" cy="2923619"/>
            <a:chOff x="13144765" y="3716399"/>
            <a:chExt cx="2938806" cy="2923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4765" y="3716399"/>
              <a:ext cx="2938806" cy="292361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6736" y="6581594"/>
            <a:ext cx="1824805" cy="5121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2044" y="6595151"/>
            <a:ext cx="1824805" cy="5121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1020" y="6581597"/>
            <a:ext cx="1732795" cy="5121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5124" y="6996785"/>
            <a:ext cx="2934365" cy="13948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52273" y="6996785"/>
            <a:ext cx="2912146" cy="13948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1260" y="6996785"/>
            <a:ext cx="2989765" cy="13948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60840" y="6996788"/>
            <a:ext cx="2925679" cy="13948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233" y="9267906"/>
            <a:ext cx="1584472" cy="41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7545" y="4314530"/>
            <a:ext cx="2846024" cy="14117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8996" y="1839299"/>
            <a:ext cx="3368043" cy="3158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3806" y="3400566"/>
            <a:ext cx="604753" cy="101455"/>
            <a:chOff x="4083806" y="3400566"/>
            <a:chExt cx="604753" cy="101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083806" y="3400566"/>
              <a:ext cx="604753" cy="101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7344" y="6982487"/>
            <a:ext cx="1771462" cy="572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344" y="7696496"/>
            <a:ext cx="2630300" cy="572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1721" y="6293927"/>
            <a:ext cx="11623092" cy="3149216"/>
            <a:chOff x="2931721" y="6293927"/>
            <a:chExt cx="11623092" cy="3149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721" y="6293927"/>
              <a:ext cx="11623092" cy="3149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8657" y="1975494"/>
            <a:ext cx="2781355" cy="238729"/>
            <a:chOff x="9588657" y="1975494"/>
            <a:chExt cx="2781355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8657" y="1975494"/>
              <a:ext cx="2781355" cy="238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30785"/>
            <a:ext cx="1975367" cy="602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89756" y="5714392"/>
            <a:ext cx="4585875" cy="2779809"/>
            <a:chOff x="4589756" y="5714392"/>
            <a:chExt cx="4585875" cy="2779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9756" y="5714392"/>
              <a:ext cx="4585875" cy="2779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8173" y="5714392"/>
            <a:ext cx="4585875" cy="2783588"/>
            <a:chOff x="13748173" y="5714392"/>
            <a:chExt cx="4585875" cy="27835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8173" y="5714392"/>
              <a:ext cx="4585875" cy="27835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2299" y="2934846"/>
            <a:ext cx="4585875" cy="2786901"/>
            <a:chOff x="9162299" y="2934846"/>
            <a:chExt cx="4585875" cy="27869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2299" y="2934846"/>
              <a:ext cx="4585875" cy="278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2" y="5710846"/>
            <a:ext cx="4585875" cy="2786901"/>
            <a:chOff x="3882" y="5710846"/>
            <a:chExt cx="4585875" cy="27869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2" y="5710846"/>
              <a:ext cx="4585875" cy="2786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48173" y="2927490"/>
            <a:ext cx="4585875" cy="2786901"/>
            <a:chOff x="13748173" y="2927490"/>
            <a:chExt cx="4585875" cy="27869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48173" y="2927490"/>
              <a:ext cx="4585875" cy="27869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2597" y="5714392"/>
            <a:ext cx="4585875" cy="2786901"/>
            <a:chOff x="9172597" y="5714392"/>
            <a:chExt cx="4585875" cy="27869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2597" y="5714392"/>
              <a:ext cx="4585875" cy="2786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78374" y="2926091"/>
            <a:ext cx="4585875" cy="2786901"/>
            <a:chOff x="4578374" y="2926091"/>
            <a:chExt cx="4585875" cy="2786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8374" y="2926091"/>
              <a:ext cx="4585875" cy="2786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82" y="2926091"/>
            <a:ext cx="4585875" cy="2785645"/>
            <a:chOff x="3882" y="2926091"/>
            <a:chExt cx="4585875" cy="27856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2" y="2926091"/>
              <a:ext cx="4585875" cy="27856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0566" y="5792363"/>
            <a:ext cx="2034473" cy="10855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5403" y="6649468"/>
            <a:ext cx="3925809" cy="15587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53017" y="3957031"/>
            <a:ext cx="3944895" cy="1558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20936" y="3947222"/>
            <a:ext cx="3908190" cy="15587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53883" y="3018707"/>
            <a:ext cx="3239968" cy="10855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6666" y="6706926"/>
            <a:ext cx="3908190" cy="15587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26426" y="5742023"/>
            <a:ext cx="2873597" cy="10855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1348" y="2994293"/>
            <a:ext cx="2722073" cy="104222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5156" y="1575135"/>
            <a:ext cx="12254848" cy="10579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29856" y="9381095"/>
            <a:ext cx="4626821" cy="3966451"/>
            <a:chOff x="6429856" y="9381095"/>
            <a:chExt cx="4626821" cy="3966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340000">
              <a:off x="6429856" y="9381095"/>
              <a:ext cx="4626821" cy="3966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975367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4853" y="-2218707"/>
            <a:ext cx="4626821" cy="3966451"/>
            <a:chOff x="6374853" y="-2218707"/>
            <a:chExt cx="4626821" cy="39664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6374853" y="-2218707"/>
              <a:ext cx="4626821" cy="3966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0635" y="4520266"/>
            <a:ext cx="8444444" cy="2156746"/>
            <a:chOff x="4920635" y="4520266"/>
            <a:chExt cx="8444444" cy="21567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0635" y="4520266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0635" y="6828486"/>
            <a:ext cx="8444444" cy="2156746"/>
            <a:chOff x="4920635" y="6828486"/>
            <a:chExt cx="8444444" cy="21567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0635" y="6828486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0635" y="2206066"/>
            <a:ext cx="8444444" cy="2156746"/>
            <a:chOff x="4920635" y="2206066"/>
            <a:chExt cx="8444444" cy="21567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0635" y="2206066"/>
              <a:ext cx="8444444" cy="21567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9182" y="2802293"/>
            <a:ext cx="5125902" cy="11161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4420" y="4847229"/>
            <a:ext cx="5005787" cy="14856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54420" y="7155448"/>
            <a:ext cx="5055187" cy="14856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70887" y="3260629"/>
            <a:ext cx="952381" cy="47619"/>
            <a:chOff x="7170887" y="3260629"/>
            <a:chExt cx="952381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170887" y="3260629"/>
              <a:ext cx="952381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0887" y="5574830"/>
            <a:ext cx="952381" cy="47619"/>
            <a:chOff x="7170887" y="5574830"/>
            <a:chExt cx="952381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170887" y="5574830"/>
              <a:ext cx="952381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70887" y="7883050"/>
            <a:ext cx="952381" cy="47619"/>
            <a:chOff x="7170887" y="7883050"/>
            <a:chExt cx="952381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170887" y="7883050"/>
              <a:ext cx="952381" cy="476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8515" y="3322544"/>
            <a:ext cx="1932681" cy="5725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46134" y="5704585"/>
            <a:ext cx="1897653" cy="5289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46134" y="7864963"/>
            <a:ext cx="1897653" cy="5703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9184" y="2676616"/>
            <a:ext cx="607823" cy="607823"/>
            <a:chOff x="5959184" y="2676616"/>
            <a:chExt cx="607823" cy="6078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9184" y="2676616"/>
              <a:ext cx="607823" cy="607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33919" y="5019048"/>
            <a:ext cx="676578" cy="676578"/>
            <a:chOff x="5933919" y="5019048"/>
            <a:chExt cx="676578" cy="6765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33919" y="5019048"/>
              <a:ext cx="676578" cy="6765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67932" y="7299037"/>
            <a:ext cx="607823" cy="607823"/>
            <a:chOff x="5967932" y="7299037"/>
            <a:chExt cx="607823" cy="6078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7932" y="7299037"/>
              <a:ext cx="607823" cy="60782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344" y="1793666"/>
            <a:ext cx="2781355" cy="238729"/>
            <a:chOff x="1130344" y="1793666"/>
            <a:chExt cx="2781355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344" y="1793666"/>
              <a:ext cx="2781355" cy="2387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2884891" cy="60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163" y="3256183"/>
            <a:ext cx="9251284" cy="1199930"/>
            <a:chOff x="1158163" y="3256183"/>
            <a:chExt cx="9251284" cy="1199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163" y="3256183"/>
              <a:ext cx="9251284" cy="119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163" y="5075085"/>
            <a:ext cx="9251284" cy="1199930"/>
            <a:chOff x="1158163" y="5075085"/>
            <a:chExt cx="9251284" cy="1199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163" y="5075085"/>
              <a:ext cx="9251284" cy="1199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163" y="7257137"/>
            <a:ext cx="9251284" cy="1199930"/>
            <a:chOff x="1158163" y="7257137"/>
            <a:chExt cx="9251284" cy="11999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163" y="7257137"/>
              <a:ext cx="9251284" cy="1199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117" y="7577056"/>
            <a:ext cx="560091" cy="560091"/>
            <a:chOff x="878117" y="7577056"/>
            <a:chExt cx="560091" cy="5600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17" y="7577056"/>
              <a:ext cx="560091" cy="560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117" y="5395004"/>
            <a:ext cx="560091" cy="560091"/>
            <a:chOff x="878117" y="5395004"/>
            <a:chExt cx="560091" cy="560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17" y="5395004"/>
              <a:ext cx="560091" cy="5600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8117" y="3576102"/>
            <a:ext cx="560091" cy="560091"/>
            <a:chOff x="878117" y="3576102"/>
            <a:chExt cx="560091" cy="560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17" y="3576102"/>
              <a:ext cx="560091" cy="5600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364" y="3620017"/>
            <a:ext cx="316739" cy="5188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211" y="5438911"/>
            <a:ext cx="341397" cy="5188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211" y="7620968"/>
            <a:ext cx="345301" cy="5188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897" y="1386907"/>
            <a:ext cx="5045039" cy="1865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844" y="3630496"/>
            <a:ext cx="7982244" cy="4657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4844" y="5464847"/>
            <a:ext cx="8059358" cy="4657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4844" y="7646903"/>
            <a:ext cx="7934911" cy="4657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2763" y="6343906"/>
            <a:ext cx="6689958" cy="8655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30631" y="4935936"/>
            <a:ext cx="6149980" cy="14802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96578" y="4556856"/>
            <a:ext cx="551348" cy="483468"/>
            <a:chOff x="10896578" y="4556856"/>
            <a:chExt cx="551348" cy="4834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96578" y="4556856"/>
              <a:ext cx="551348" cy="4834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21555" y="6207777"/>
            <a:ext cx="551348" cy="483468"/>
            <a:chOff x="16921555" y="6207777"/>
            <a:chExt cx="551348" cy="4834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6921555" y="6207777"/>
              <a:ext cx="551348" cy="4834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344" y="1793666"/>
            <a:ext cx="1756158" cy="238729"/>
            <a:chOff x="1130344" y="1793666"/>
            <a:chExt cx="1756158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344" y="1793666"/>
              <a:ext cx="1756158" cy="238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30785"/>
            <a:ext cx="2884891" cy="602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897" y="1386907"/>
            <a:ext cx="5045039" cy="1865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5098" y="2230125"/>
            <a:ext cx="6343386" cy="997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8217" y="3233586"/>
            <a:ext cx="6039309" cy="6039309"/>
            <a:chOff x="10808217" y="3233586"/>
            <a:chExt cx="6039309" cy="6039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8217" y="3233586"/>
              <a:ext cx="6039309" cy="6039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2336" y="3567705"/>
            <a:ext cx="5371071" cy="5371071"/>
            <a:chOff x="11142336" y="3567705"/>
            <a:chExt cx="5371071" cy="5371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2336" y="3567705"/>
              <a:ext cx="5371071" cy="5371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9141" y="5288435"/>
            <a:ext cx="4577460" cy="1931025"/>
            <a:chOff x="11539141" y="5288435"/>
            <a:chExt cx="4577460" cy="1931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9141" y="5288435"/>
              <a:ext cx="4577460" cy="1931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2632" y="2978292"/>
            <a:ext cx="8627978" cy="2667703"/>
            <a:chOff x="1982632" y="2978292"/>
            <a:chExt cx="8627978" cy="26677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157232" y="1818565"/>
              <a:ext cx="17255956" cy="533540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2632" y="2978292"/>
              <a:ext cx="8627978" cy="26677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2632" y="4771398"/>
            <a:ext cx="8627978" cy="2667703"/>
            <a:chOff x="1982632" y="4771398"/>
            <a:chExt cx="8627978" cy="2667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157232" y="3611671"/>
              <a:ext cx="17255956" cy="533540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2632" y="4771398"/>
              <a:ext cx="8627978" cy="2667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82632" y="6613502"/>
            <a:ext cx="8627978" cy="2667703"/>
            <a:chOff x="1982632" y="6613502"/>
            <a:chExt cx="8627978" cy="26677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157232" y="5453775"/>
              <a:ext cx="17255956" cy="533540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2632" y="6613502"/>
              <a:ext cx="8627978" cy="26677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2573" y="3847601"/>
            <a:ext cx="4638462" cy="10205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2577" y="5657033"/>
            <a:ext cx="6310919" cy="10205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2577" y="7499137"/>
            <a:ext cx="5749519" cy="10205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6202" y="3766555"/>
            <a:ext cx="967981" cy="11489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9183" y="7452440"/>
            <a:ext cx="970438" cy="10142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67278" y="5601707"/>
            <a:ext cx="942324" cy="1014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 세은</cp:lastModifiedBy>
  <cp:revision>2</cp:revision>
  <dcterms:created xsi:type="dcterms:W3CDTF">2022-10-18T18:31:49Z</dcterms:created>
  <dcterms:modified xsi:type="dcterms:W3CDTF">2022-10-18T09:34:54Z</dcterms:modified>
</cp:coreProperties>
</file>